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71" r:id="rId2"/>
    <p:sldId id="267" r:id="rId3"/>
    <p:sldId id="309" r:id="rId4"/>
    <p:sldId id="273" r:id="rId5"/>
    <p:sldId id="311" r:id="rId6"/>
    <p:sldId id="310" r:id="rId7"/>
    <p:sldId id="312" r:id="rId8"/>
    <p:sldId id="313" r:id="rId9"/>
    <p:sldId id="315" r:id="rId10"/>
    <p:sldId id="31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42BC1A-47AF-400E-82EB-9145F7DB06DE}" v="118" dt="2023-01-19T07:38:04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107" d="100"/>
          <a:sy n="107" d="100"/>
        </p:scale>
        <p:origin x="13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2T07:35:26.089" v="11547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2T07:35:26.089" v="11547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2T07:35:26.089" v="11547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D842BC1A-47AF-400E-82EB-9145F7DB06DE}"/>
    <pc:docChg chg="undo custSel addSld delSld modSld sldOrd">
      <pc:chgData name="Sven Van de Velde" userId="00b08bc3e1e83696" providerId="LiveId" clId="{D842BC1A-47AF-400E-82EB-9145F7DB06DE}" dt="2023-01-19T07:38:08.336" v="1776" actId="1036"/>
      <pc:docMkLst>
        <pc:docMk/>
      </pc:docMkLst>
      <pc:sldChg chg="addSp delSp modSp mod">
        <pc:chgData name="Sven Van de Velde" userId="00b08bc3e1e83696" providerId="LiveId" clId="{D842BC1A-47AF-400E-82EB-9145F7DB06DE}" dt="2023-01-19T06:52:56.809" v="1143" actId="20577"/>
        <pc:sldMkLst>
          <pc:docMk/>
          <pc:sldMk cId="2256711596" sldId="267"/>
        </pc:sldMkLst>
        <pc:spChg chg="del">
          <ac:chgData name="Sven Van de Velde" userId="00b08bc3e1e83696" providerId="LiveId" clId="{D842BC1A-47AF-400E-82EB-9145F7DB06DE}" dt="2023-01-19T06:35:52.520" v="40" actId="478"/>
          <ac:spMkLst>
            <pc:docMk/>
            <pc:sldMk cId="2256711596" sldId="267"/>
            <ac:spMk id="3" creationId="{235BDA36-0002-C4EE-24FE-067E41AFA5BF}"/>
          </ac:spMkLst>
        </pc:spChg>
        <pc:spChg chg="mod">
          <ac:chgData name="Sven Van de Velde" userId="00b08bc3e1e83696" providerId="LiveId" clId="{D842BC1A-47AF-400E-82EB-9145F7DB06DE}" dt="2023-01-19T06:52:56.809" v="1143" actId="20577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D842BC1A-47AF-400E-82EB-9145F7DB06DE}" dt="2023-01-19T06:36:13.535" v="153" actId="1036"/>
          <ac:spMkLst>
            <pc:docMk/>
            <pc:sldMk cId="2256711596" sldId="267"/>
            <ac:spMk id="7" creationId="{D8B9187F-F49B-D5A8-BE53-F84E3E41430B}"/>
          </ac:spMkLst>
        </pc:spChg>
        <pc:picChg chg="add mod ord modCrop">
          <ac:chgData name="Sven Van de Velde" userId="00b08bc3e1e83696" providerId="LiveId" clId="{D842BC1A-47AF-400E-82EB-9145F7DB06DE}" dt="2023-01-19T06:35:18.731" v="26"/>
          <ac:picMkLst>
            <pc:docMk/>
            <pc:sldMk cId="2256711596" sldId="267"/>
            <ac:picMk id="5" creationId="{9129995D-9B68-B95C-E01E-EB6DF82516B5}"/>
          </ac:picMkLst>
        </pc:picChg>
        <pc:picChg chg="del mod">
          <ac:chgData name="Sven Van de Velde" userId="00b08bc3e1e83696" providerId="LiveId" clId="{D842BC1A-47AF-400E-82EB-9145F7DB06DE}" dt="2023-01-19T06:28:56.255" v="4" actId="478"/>
          <ac:picMkLst>
            <pc:docMk/>
            <pc:sldMk cId="2256711596" sldId="267"/>
            <ac:picMk id="13" creationId="{46E13741-2251-66A5-EC7B-E283591D3079}"/>
          </ac:picMkLst>
        </pc:picChg>
      </pc:sldChg>
      <pc:sldChg chg="modSp">
        <pc:chgData name="Sven Van de Velde" userId="00b08bc3e1e83696" providerId="LiveId" clId="{D842BC1A-47AF-400E-82EB-9145F7DB06DE}" dt="2023-01-19T06:28:26.601" v="2" actId="16037"/>
        <pc:sldMkLst>
          <pc:docMk/>
          <pc:sldMk cId="234459511" sldId="271"/>
        </pc:sldMkLst>
        <pc:picChg chg="mod">
          <ac:chgData name="Sven Van de Velde" userId="00b08bc3e1e83696" providerId="LiveId" clId="{D842BC1A-47AF-400E-82EB-9145F7DB06DE}" dt="2023-01-19T06:28:26.601" v="2" actId="16037"/>
          <ac:picMkLst>
            <pc:docMk/>
            <pc:sldMk cId="234459511" sldId="271"/>
            <ac:picMk id="41" creationId="{D687FF3A-00BC-CAA2-8D3D-7CF9F76043C5}"/>
          </ac:picMkLst>
        </pc:picChg>
      </pc:sldChg>
      <pc:sldChg chg="addSp delSp modSp mod ord">
        <pc:chgData name="Sven Van de Velde" userId="00b08bc3e1e83696" providerId="LiveId" clId="{D842BC1A-47AF-400E-82EB-9145F7DB06DE}" dt="2023-01-19T06:53:18.458" v="1150"/>
        <pc:sldMkLst>
          <pc:docMk/>
          <pc:sldMk cId="2720935723" sldId="273"/>
        </pc:sldMkLst>
        <pc:spChg chg="mod">
          <ac:chgData name="Sven Van de Velde" userId="00b08bc3e1e83696" providerId="LiveId" clId="{D842BC1A-47AF-400E-82EB-9145F7DB06DE}" dt="2023-01-19T06:51:57.582" v="1139" actId="20577"/>
          <ac:spMkLst>
            <pc:docMk/>
            <pc:sldMk cId="2720935723" sldId="273"/>
            <ac:spMk id="4" creationId="{F4AF85A7-9754-9462-FBDC-CD410C0420C2}"/>
          </ac:spMkLst>
        </pc:spChg>
        <pc:spChg chg="mod">
          <ac:chgData name="Sven Van de Velde" userId="00b08bc3e1e83696" providerId="LiveId" clId="{D842BC1A-47AF-400E-82EB-9145F7DB06DE}" dt="2023-01-19T06:47:49.237" v="225" actId="20577"/>
          <ac:spMkLst>
            <pc:docMk/>
            <pc:sldMk cId="2720935723" sldId="273"/>
            <ac:spMk id="11" creationId="{644653C3-A962-237C-C83B-C620C04DEEB1}"/>
          </ac:spMkLst>
        </pc:spChg>
        <pc:picChg chg="del">
          <ac:chgData name="Sven Van de Velde" userId="00b08bc3e1e83696" providerId="LiveId" clId="{D842BC1A-47AF-400E-82EB-9145F7DB06DE}" dt="2023-01-19T06:46:45.240" v="196" actId="478"/>
          <ac:picMkLst>
            <pc:docMk/>
            <pc:sldMk cId="2720935723" sldId="273"/>
            <ac:picMk id="3" creationId="{3DC807FC-F33D-0066-F8A1-B8C0E3C59925}"/>
          </ac:picMkLst>
        </pc:picChg>
        <pc:picChg chg="add mod modCrop">
          <ac:chgData name="Sven Van de Velde" userId="00b08bc3e1e83696" providerId="LiveId" clId="{D842BC1A-47AF-400E-82EB-9145F7DB06DE}" dt="2023-01-19T06:52:24.901" v="1140"/>
          <ac:picMkLst>
            <pc:docMk/>
            <pc:sldMk cId="2720935723" sldId="273"/>
            <ac:picMk id="5" creationId="{EC484F8F-D683-E74B-FA00-C204310FEDC0}"/>
          </ac:picMkLst>
        </pc:picChg>
      </pc:sldChg>
      <pc:sldChg chg="del">
        <pc:chgData name="Sven Van de Velde" userId="00b08bc3e1e83696" providerId="LiveId" clId="{D842BC1A-47AF-400E-82EB-9145F7DB06DE}" dt="2023-01-19T07:37:58.554" v="1766" actId="47"/>
        <pc:sldMkLst>
          <pc:docMk/>
          <pc:sldMk cId="3709458644" sldId="300"/>
        </pc:sldMkLst>
      </pc:sldChg>
      <pc:sldChg chg="del">
        <pc:chgData name="Sven Van de Velde" userId="00b08bc3e1e83696" providerId="LiveId" clId="{D842BC1A-47AF-400E-82EB-9145F7DB06DE}" dt="2023-01-19T06:53:13.282" v="1144" actId="47"/>
        <pc:sldMkLst>
          <pc:docMk/>
          <pc:sldMk cId="2224678083" sldId="307"/>
        </pc:sldMkLst>
      </pc:sldChg>
      <pc:sldChg chg="del">
        <pc:chgData name="Sven Van de Velde" userId="00b08bc3e1e83696" providerId="LiveId" clId="{D842BC1A-47AF-400E-82EB-9145F7DB06DE}" dt="2023-01-19T06:53:13.282" v="1144" actId="47"/>
        <pc:sldMkLst>
          <pc:docMk/>
          <pc:sldMk cId="228293620" sldId="308"/>
        </pc:sldMkLst>
      </pc:sldChg>
      <pc:sldChg chg="addSp delSp modSp mod">
        <pc:chgData name="Sven Van de Velde" userId="00b08bc3e1e83696" providerId="LiveId" clId="{D842BC1A-47AF-400E-82EB-9145F7DB06DE}" dt="2023-01-19T06:54:16.103" v="1151"/>
        <pc:sldMkLst>
          <pc:docMk/>
          <pc:sldMk cId="424201020" sldId="309"/>
        </pc:sldMkLst>
        <pc:picChg chg="add mod">
          <ac:chgData name="Sven Van de Velde" userId="00b08bc3e1e83696" providerId="LiveId" clId="{D842BC1A-47AF-400E-82EB-9145F7DB06DE}" dt="2023-01-19T06:54:16.103" v="1151"/>
          <ac:picMkLst>
            <pc:docMk/>
            <pc:sldMk cId="424201020" sldId="309"/>
            <ac:picMk id="2" creationId="{FB1723C5-6687-0DCE-0D81-9B5455A59617}"/>
          </ac:picMkLst>
        </pc:picChg>
        <pc:picChg chg="del">
          <ac:chgData name="Sven Van de Velde" userId="00b08bc3e1e83696" providerId="LiveId" clId="{D842BC1A-47AF-400E-82EB-9145F7DB06DE}" dt="2023-01-19T06:36:59.164" v="191" actId="478"/>
          <ac:picMkLst>
            <pc:docMk/>
            <pc:sldMk cId="424201020" sldId="309"/>
            <ac:picMk id="13" creationId="{46E13741-2251-66A5-EC7B-E283591D3079}"/>
          </ac:picMkLst>
        </pc:picChg>
      </pc:sldChg>
      <pc:sldChg chg="addSp modSp new mod modAnim">
        <pc:chgData name="Sven Van de Velde" userId="00b08bc3e1e83696" providerId="LiveId" clId="{D842BC1A-47AF-400E-82EB-9145F7DB06DE}" dt="2023-01-19T07:08:45.306" v="1412" actId="20577"/>
        <pc:sldMkLst>
          <pc:docMk/>
          <pc:sldMk cId="1215507289" sldId="310"/>
        </pc:sldMkLst>
        <pc:spChg chg="add mod">
          <ac:chgData name="Sven Van de Velde" userId="00b08bc3e1e83696" providerId="LiveId" clId="{D842BC1A-47AF-400E-82EB-9145F7DB06DE}" dt="2023-01-19T07:08:45.306" v="1412" actId="20577"/>
          <ac:spMkLst>
            <pc:docMk/>
            <pc:sldMk cId="1215507289" sldId="310"/>
            <ac:spMk id="3" creationId="{13EB7AFC-F4C2-F5AE-7BB5-C25493B4DDA3}"/>
          </ac:spMkLst>
        </pc:spChg>
        <pc:picChg chg="add mod">
          <ac:chgData name="Sven Van de Velde" userId="00b08bc3e1e83696" providerId="LiveId" clId="{D842BC1A-47AF-400E-82EB-9145F7DB06DE}" dt="2023-01-19T06:59:45.068" v="1166" actId="1036"/>
          <ac:picMkLst>
            <pc:docMk/>
            <pc:sldMk cId="1215507289" sldId="310"/>
            <ac:picMk id="2" creationId="{A5ADA1EC-C700-845B-D702-13CDFB3F4A62}"/>
          </ac:picMkLst>
        </pc:picChg>
      </pc:sldChg>
      <pc:sldChg chg="addSp modSp new mod ord modAnim">
        <pc:chgData name="Sven Van de Velde" userId="00b08bc3e1e83696" providerId="LiveId" clId="{D842BC1A-47AF-400E-82EB-9145F7DB06DE}" dt="2023-01-19T07:09:05.040" v="1425" actId="20577"/>
        <pc:sldMkLst>
          <pc:docMk/>
          <pc:sldMk cId="273201872" sldId="311"/>
        </pc:sldMkLst>
        <pc:spChg chg="add mod">
          <ac:chgData name="Sven Van de Velde" userId="00b08bc3e1e83696" providerId="LiveId" clId="{D842BC1A-47AF-400E-82EB-9145F7DB06DE}" dt="2023-01-19T07:09:05.040" v="1425" actId="20577"/>
          <ac:spMkLst>
            <pc:docMk/>
            <pc:sldMk cId="273201872" sldId="311"/>
            <ac:spMk id="3" creationId="{64B46B0F-BA94-4807-F488-82C020E14656}"/>
          </ac:spMkLst>
        </pc:spChg>
        <pc:picChg chg="add mod">
          <ac:chgData name="Sven Van de Velde" userId="00b08bc3e1e83696" providerId="LiveId" clId="{D842BC1A-47AF-400E-82EB-9145F7DB06DE}" dt="2023-01-19T07:07:09.861" v="1224" actId="1036"/>
          <ac:picMkLst>
            <pc:docMk/>
            <pc:sldMk cId="273201872" sldId="311"/>
            <ac:picMk id="2" creationId="{AD4DC309-0693-0669-D69B-1E2F63B091B3}"/>
          </ac:picMkLst>
        </pc:picChg>
      </pc:sldChg>
      <pc:sldChg chg="addSp delSp modSp new mod">
        <pc:chgData name="Sven Van de Velde" userId="00b08bc3e1e83696" providerId="LiveId" clId="{D842BC1A-47AF-400E-82EB-9145F7DB06DE}" dt="2023-01-19T07:29:23.612" v="1569" actId="1076"/>
        <pc:sldMkLst>
          <pc:docMk/>
          <pc:sldMk cId="1520269387" sldId="312"/>
        </pc:sldMkLst>
        <pc:spChg chg="add mod">
          <ac:chgData name="Sven Van de Velde" userId="00b08bc3e1e83696" providerId="LiveId" clId="{D842BC1A-47AF-400E-82EB-9145F7DB06DE}" dt="2023-01-19T07:12:45.988" v="1485" actId="14100"/>
          <ac:spMkLst>
            <pc:docMk/>
            <pc:sldMk cId="1520269387" sldId="312"/>
            <ac:spMk id="2" creationId="{275B6A17-1920-23FE-BDFC-40C40C0441BF}"/>
          </ac:spMkLst>
        </pc:spChg>
        <pc:spChg chg="add mod ord">
          <ac:chgData name="Sven Van de Velde" userId="00b08bc3e1e83696" providerId="LiveId" clId="{D842BC1A-47AF-400E-82EB-9145F7DB06DE}" dt="2023-01-19T07:28:58.136" v="1551" actId="167"/>
          <ac:spMkLst>
            <pc:docMk/>
            <pc:sldMk cId="1520269387" sldId="312"/>
            <ac:spMk id="5" creationId="{7AA2C522-9487-20FF-B5E3-12FD1E001073}"/>
          </ac:spMkLst>
        </pc:spChg>
        <pc:picChg chg="add mod">
          <ac:chgData name="Sven Van de Velde" userId="00b08bc3e1e83696" providerId="LiveId" clId="{D842BC1A-47AF-400E-82EB-9145F7DB06DE}" dt="2023-01-19T07:29:23.612" v="1569" actId="1076"/>
          <ac:picMkLst>
            <pc:docMk/>
            <pc:sldMk cId="1520269387" sldId="312"/>
            <ac:picMk id="3" creationId="{431CE836-7239-B474-4D46-B95F205A12FC}"/>
          </ac:picMkLst>
        </pc:picChg>
        <pc:picChg chg="add mod">
          <ac:chgData name="Sven Van de Velde" userId="00b08bc3e1e83696" providerId="LiveId" clId="{D842BC1A-47AF-400E-82EB-9145F7DB06DE}" dt="2023-01-19T07:29:21.910" v="1568" actId="1076"/>
          <ac:picMkLst>
            <pc:docMk/>
            <pc:sldMk cId="1520269387" sldId="312"/>
            <ac:picMk id="4" creationId="{0F9CF711-3B2E-570F-82D4-508061D37E3E}"/>
          </ac:picMkLst>
        </pc:picChg>
        <pc:picChg chg="add mod">
          <ac:chgData name="Sven Van de Velde" userId="00b08bc3e1e83696" providerId="LiveId" clId="{D842BC1A-47AF-400E-82EB-9145F7DB06DE}" dt="2023-01-19T07:29:02.524" v="1553" actId="14100"/>
          <ac:picMkLst>
            <pc:docMk/>
            <pc:sldMk cId="1520269387" sldId="312"/>
            <ac:picMk id="1026" creationId="{A3642068-E121-DF86-59F0-E64C2A4092F6}"/>
          </ac:picMkLst>
        </pc:picChg>
        <pc:picChg chg="add del mod">
          <ac:chgData name="Sven Van de Velde" userId="00b08bc3e1e83696" providerId="LiveId" clId="{D842BC1A-47AF-400E-82EB-9145F7DB06DE}" dt="2023-01-19T07:13:43.524" v="1493" actId="478"/>
          <ac:picMkLst>
            <pc:docMk/>
            <pc:sldMk cId="1520269387" sldId="312"/>
            <ac:picMk id="1028" creationId="{B789ABCE-FE60-1E35-05EF-DB2EE438551A}"/>
          </ac:picMkLst>
        </pc:picChg>
        <pc:picChg chg="add del mod">
          <ac:chgData name="Sven Van de Velde" userId="00b08bc3e1e83696" providerId="LiveId" clId="{D842BC1A-47AF-400E-82EB-9145F7DB06DE}" dt="2023-01-19T07:15:10.834" v="1498" actId="478"/>
          <ac:picMkLst>
            <pc:docMk/>
            <pc:sldMk cId="1520269387" sldId="312"/>
            <ac:picMk id="1030" creationId="{45A09B9D-032B-8C0E-C253-8D1E1CADD1AC}"/>
          </ac:picMkLst>
        </pc:picChg>
        <pc:picChg chg="add mod">
          <ac:chgData name="Sven Van de Velde" userId="00b08bc3e1e83696" providerId="LiveId" clId="{D842BC1A-47AF-400E-82EB-9145F7DB06DE}" dt="2023-01-19T07:29:09.880" v="1559" actId="1076"/>
          <ac:picMkLst>
            <pc:docMk/>
            <pc:sldMk cId="1520269387" sldId="312"/>
            <ac:picMk id="1032" creationId="{5977CC7B-1594-725C-A577-7EF6D13F9042}"/>
          </ac:picMkLst>
        </pc:picChg>
        <pc:picChg chg="add mod">
          <ac:chgData name="Sven Van de Velde" userId="00b08bc3e1e83696" providerId="LiveId" clId="{D842BC1A-47AF-400E-82EB-9145F7DB06DE}" dt="2023-01-19T07:29:11.087" v="1560" actId="1076"/>
          <ac:picMkLst>
            <pc:docMk/>
            <pc:sldMk cId="1520269387" sldId="312"/>
            <ac:picMk id="1034" creationId="{3AC469BE-1DE9-9FEC-8840-8203E319234B}"/>
          </ac:picMkLst>
        </pc:picChg>
        <pc:picChg chg="add mod">
          <ac:chgData name="Sven Van de Velde" userId="00b08bc3e1e83696" providerId="LiveId" clId="{D842BC1A-47AF-400E-82EB-9145F7DB06DE}" dt="2023-01-19T07:29:20.321" v="1567" actId="1076"/>
          <ac:picMkLst>
            <pc:docMk/>
            <pc:sldMk cId="1520269387" sldId="312"/>
            <ac:picMk id="1036" creationId="{53514ACE-12E6-7830-BDC9-BADE804464AE}"/>
          </ac:picMkLst>
        </pc:picChg>
        <pc:picChg chg="add mod">
          <ac:chgData name="Sven Van de Velde" userId="00b08bc3e1e83696" providerId="LiveId" clId="{D842BC1A-47AF-400E-82EB-9145F7DB06DE}" dt="2023-01-19T07:29:18.632" v="1565" actId="1076"/>
          <ac:picMkLst>
            <pc:docMk/>
            <pc:sldMk cId="1520269387" sldId="312"/>
            <ac:picMk id="1038" creationId="{6CB18DCB-2986-1DAD-C2C6-40F4E478E6EB}"/>
          </ac:picMkLst>
        </pc:picChg>
        <pc:picChg chg="add mod">
          <ac:chgData name="Sven Van de Velde" userId="00b08bc3e1e83696" providerId="LiveId" clId="{D842BC1A-47AF-400E-82EB-9145F7DB06DE}" dt="2023-01-19T07:29:19.389" v="1566" actId="1076"/>
          <ac:picMkLst>
            <pc:docMk/>
            <pc:sldMk cId="1520269387" sldId="312"/>
            <ac:picMk id="1040" creationId="{BA389963-FAE7-5CE2-0A45-51A428B43A12}"/>
          </ac:picMkLst>
        </pc:picChg>
        <pc:picChg chg="add mod">
          <ac:chgData name="Sven Van de Velde" userId="00b08bc3e1e83696" providerId="LiveId" clId="{D842BC1A-47AF-400E-82EB-9145F7DB06DE}" dt="2023-01-19T07:29:16.014" v="1563" actId="1076"/>
          <ac:picMkLst>
            <pc:docMk/>
            <pc:sldMk cId="1520269387" sldId="312"/>
            <ac:picMk id="1042" creationId="{B0546AA2-99A9-BCB2-34B8-69E09EC9CD16}"/>
          </ac:picMkLst>
        </pc:picChg>
      </pc:sldChg>
      <pc:sldChg chg="addSp modSp new mod modAnim">
        <pc:chgData name="Sven Van de Velde" userId="00b08bc3e1e83696" providerId="LiveId" clId="{D842BC1A-47AF-400E-82EB-9145F7DB06DE}" dt="2023-01-19T07:34:17.807" v="1659" actId="14100"/>
        <pc:sldMkLst>
          <pc:docMk/>
          <pc:sldMk cId="1648142821" sldId="313"/>
        </pc:sldMkLst>
        <pc:spChg chg="add mod">
          <ac:chgData name="Sven Van de Velde" userId="00b08bc3e1e83696" providerId="LiveId" clId="{D842BC1A-47AF-400E-82EB-9145F7DB06DE}" dt="2023-01-19T07:34:17.807" v="1659" actId="14100"/>
          <ac:spMkLst>
            <pc:docMk/>
            <pc:sldMk cId="1648142821" sldId="313"/>
            <ac:spMk id="3" creationId="{9069C637-D6CB-02F9-056A-7FA6DF2B9FA6}"/>
          </ac:spMkLst>
        </pc:spChg>
        <pc:picChg chg="add mod">
          <ac:chgData name="Sven Van de Velde" userId="00b08bc3e1e83696" providerId="LiveId" clId="{D842BC1A-47AF-400E-82EB-9145F7DB06DE}" dt="2023-01-19T07:33:48.220" v="1652" actId="1036"/>
          <ac:picMkLst>
            <pc:docMk/>
            <pc:sldMk cId="1648142821" sldId="313"/>
            <ac:picMk id="2" creationId="{73375D61-AAFA-A4C2-A415-C4D10B7EE99E}"/>
          </ac:picMkLst>
        </pc:picChg>
      </pc:sldChg>
      <pc:sldChg chg="addSp delSp add del setBg delDesignElem">
        <pc:chgData name="Sven Van de Velde" userId="00b08bc3e1e83696" providerId="LiveId" clId="{D842BC1A-47AF-400E-82EB-9145F7DB06DE}" dt="2023-01-19T07:34:55.859" v="1665"/>
        <pc:sldMkLst>
          <pc:docMk/>
          <pc:sldMk cId="558976042" sldId="314"/>
        </pc:sldMkLst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58" creationId="{9795E515-5F57-431F-9A0D-3A0419DF7572}"/>
          </ac:grpSpMkLst>
        </pc:grpChg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59" creationId="{AD579530-1077-46B3-BD5C-81BB270A1D5B}"/>
          </ac:grpSpMkLst>
        </pc:grpChg>
        <pc:grpChg chg="add del">
          <ac:chgData name="Sven Van de Velde" userId="00b08bc3e1e83696" providerId="LiveId" clId="{D842BC1A-47AF-400E-82EB-9145F7DB06DE}" dt="2023-01-19T07:34:55.859" v="1665"/>
          <ac:grpSpMkLst>
            <pc:docMk/>
            <pc:sldMk cId="558976042" sldId="314"/>
            <ac:grpSpMk id="360" creationId="{83F79A5F-63B5-4802-B39B-BF0F89DDDA15}"/>
          </ac:grpSpMkLst>
        </pc:grpChg>
        <pc:picChg chg="add del">
          <ac:chgData name="Sven Van de Velde" userId="00b08bc3e1e83696" providerId="LiveId" clId="{D842BC1A-47AF-400E-82EB-9145F7DB06DE}" dt="2023-01-19T07:34:55.859" v="1665"/>
          <ac:picMkLst>
            <pc:docMk/>
            <pc:sldMk cId="558976042" sldId="314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D842BC1A-47AF-400E-82EB-9145F7DB06DE}" dt="2023-01-19T07:34:43.059" v="1662"/>
        <pc:sldMkLst>
          <pc:docMk/>
          <pc:sldMk cId="1666876533" sldId="314"/>
        </pc:sldMkLst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58" creationId="{9795E515-5F57-431F-9A0D-3A0419DF7572}"/>
          </ac:grpSpMkLst>
        </pc:grpChg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59" creationId="{AD579530-1077-46B3-BD5C-81BB270A1D5B}"/>
          </ac:grpSpMkLst>
        </pc:grpChg>
        <pc:grpChg chg="add del">
          <ac:chgData name="Sven Van de Velde" userId="00b08bc3e1e83696" providerId="LiveId" clId="{D842BC1A-47AF-400E-82EB-9145F7DB06DE}" dt="2023-01-19T07:34:43.059" v="1662"/>
          <ac:grpSpMkLst>
            <pc:docMk/>
            <pc:sldMk cId="1666876533" sldId="314"/>
            <ac:grpSpMk id="360" creationId="{83F79A5F-63B5-4802-B39B-BF0F89DDDA15}"/>
          </ac:grpSpMkLst>
        </pc:grpChg>
        <pc:picChg chg="add del">
          <ac:chgData name="Sven Van de Velde" userId="00b08bc3e1e83696" providerId="LiveId" clId="{D842BC1A-47AF-400E-82EB-9145F7DB06DE}" dt="2023-01-19T07:34:43.059" v="1662"/>
          <ac:picMkLst>
            <pc:docMk/>
            <pc:sldMk cId="1666876533" sldId="314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D842BC1A-47AF-400E-82EB-9145F7DB06DE}" dt="2023-01-19T07:35:05.738" v="1715" actId="20577"/>
        <pc:sldMkLst>
          <pc:docMk/>
          <pc:sldMk cId="3127012038" sldId="314"/>
        </pc:sldMkLst>
        <pc:spChg chg="mod">
          <ac:chgData name="Sven Van de Velde" userId="00b08bc3e1e83696" providerId="LiveId" clId="{D842BC1A-47AF-400E-82EB-9145F7DB06DE}" dt="2023-01-19T07:35:05.738" v="1715" actId="20577"/>
          <ac:spMkLst>
            <pc:docMk/>
            <pc:sldMk cId="3127012038" sldId="314"/>
            <ac:spMk id="6" creationId="{496EC802-92BA-30A9-6235-7D71816CF6C8}"/>
          </ac:spMkLst>
        </pc:spChg>
      </pc:sldChg>
      <pc:sldChg chg="addSp modSp new mod">
        <pc:chgData name="Sven Van de Velde" userId="00b08bc3e1e83696" providerId="LiveId" clId="{D842BC1A-47AF-400E-82EB-9145F7DB06DE}" dt="2023-01-19T07:38:08.336" v="1776" actId="1036"/>
        <pc:sldMkLst>
          <pc:docMk/>
          <pc:sldMk cId="796501730" sldId="315"/>
        </pc:sldMkLst>
        <pc:spChg chg="add mod">
          <ac:chgData name="Sven Van de Velde" userId="00b08bc3e1e83696" providerId="LiveId" clId="{D842BC1A-47AF-400E-82EB-9145F7DB06DE}" dt="2023-01-19T07:38:08.336" v="1776" actId="1036"/>
          <ac:spMkLst>
            <pc:docMk/>
            <pc:sldMk cId="796501730" sldId="315"/>
            <ac:spMk id="2" creationId="{E2D03DD1-6F90-BD91-3668-31517DFE9702}"/>
          </ac:spMkLst>
        </pc:spChg>
        <pc:picChg chg="add mod">
          <ac:chgData name="Sven Van de Velde" userId="00b08bc3e1e83696" providerId="LiveId" clId="{D842BC1A-47AF-400E-82EB-9145F7DB06DE}" dt="2023-01-19T07:38:04.025" v="1774" actId="1036"/>
          <ac:picMkLst>
            <pc:docMk/>
            <pc:sldMk cId="796501730" sldId="315"/>
            <ac:picMk id="2050" creationId="{237000EC-DD36-4620-C866-6FF8F73AD36C}"/>
          </ac:picMkLst>
        </pc:picChg>
      </pc:sld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04846B10-B81F-4319-83C5-8745F8B6E8C7}"/>
    <pc:docChg chg="undo redo custSel addSld delSld modSld sldOrd">
      <pc:chgData name="Sven Van de Velde" userId="00b08bc3e1e83696" providerId="LiveId" clId="{04846B10-B81F-4319-83C5-8745F8B6E8C7}" dt="2023-01-03T08:30:51.146" v="673"/>
      <pc:docMkLst>
        <pc:docMk/>
      </pc:docMkLst>
      <pc:sldChg chg="addSp delSp modSp mod">
        <pc:chgData name="Sven Van de Velde" userId="00b08bc3e1e83696" providerId="LiveId" clId="{04846B10-B81F-4319-83C5-8745F8B6E8C7}" dt="2023-01-03T08:30:51.146" v="673"/>
        <pc:sldMkLst>
          <pc:docMk/>
          <pc:sldMk cId="2256711596" sldId="267"/>
        </pc:sldMkLst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2" creationId="{BA6CEB15-1BFD-843D-36AA-25D04919782A}"/>
          </ac:spMkLst>
        </pc:spChg>
        <pc:spChg chg="add mod">
          <ac:chgData name="Sven Van de Velde" userId="00b08bc3e1e83696" providerId="LiveId" clId="{04846B10-B81F-4319-83C5-8745F8B6E8C7}" dt="2023-01-03T07:53:41.278" v="566" actId="1036"/>
          <ac:spMkLst>
            <pc:docMk/>
            <pc:sldMk cId="2256711596" sldId="267"/>
            <ac:spMk id="3" creationId="{235BDA36-0002-C4EE-24FE-067E41AFA5BF}"/>
          </ac:spMkLst>
        </pc:spChg>
        <pc:spChg chg="mod">
          <ac:chgData name="Sven Van de Velde" userId="00b08bc3e1e83696" providerId="LiveId" clId="{04846B10-B81F-4319-83C5-8745F8B6E8C7}" dt="2023-01-03T07:53:34.127" v="564" actId="20577"/>
          <ac:spMkLst>
            <pc:docMk/>
            <pc:sldMk cId="2256711596" sldId="267"/>
            <ac:spMk id="6" creationId="{496EC802-92BA-30A9-6235-7D71816CF6C8}"/>
          </ac:spMkLst>
        </pc:spChg>
        <pc:spChg chg="del topLvl">
          <ac:chgData name="Sven Van de Velde" userId="00b08bc3e1e83696" providerId="LiveId" clId="{04846B10-B81F-4319-83C5-8745F8B6E8C7}" dt="2023-01-03T07:46:32.414" v="398" actId="478"/>
          <ac:spMkLst>
            <pc:docMk/>
            <pc:sldMk cId="2256711596" sldId="267"/>
            <ac:spMk id="7" creationId="{7046BE5F-7B4F-2CB3-E752-2DC2AD8101D6}"/>
          </ac:spMkLst>
        </pc:spChg>
        <pc:spChg chg="del topLvl">
          <ac:chgData name="Sven Van de Velde" userId="00b08bc3e1e83696" providerId="LiveId" clId="{04846B10-B81F-4319-83C5-8745F8B6E8C7}" dt="2023-01-03T07:46:27.836" v="397" actId="478"/>
          <ac:spMkLst>
            <pc:docMk/>
            <pc:sldMk cId="2256711596" sldId="267"/>
            <ac:spMk id="8" creationId="{A85753E6-0809-76BD-3337-868A5655B22A}"/>
          </ac:spMkLst>
        </pc:spChg>
        <pc:grpChg chg="del">
          <ac:chgData name="Sven Van de Velde" userId="00b08bc3e1e83696" providerId="LiveId" clId="{04846B10-B81F-4319-83C5-8745F8B6E8C7}" dt="2023-01-03T07:46:27.836" v="397" actId="478"/>
          <ac:grpSpMkLst>
            <pc:docMk/>
            <pc:sldMk cId="2256711596" sldId="267"/>
            <ac:grpSpMk id="9" creationId="{28CD35FD-DFE5-0DD1-BBEC-0CB3D4F8603F}"/>
          </ac:grpSpMkLst>
        </pc:grpChg>
        <pc:picChg chg="del">
          <ac:chgData name="Sven Van de Velde" userId="00b08bc3e1e83696" providerId="LiveId" clId="{04846B10-B81F-4319-83C5-8745F8B6E8C7}" dt="2023-01-03T08:19:26.619" v="613" actId="478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04846B10-B81F-4319-83C5-8745F8B6E8C7}" dt="2023-01-03T08:19:54.646" v="617" actId="478"/>
          <ac:picMkLst>
            <pc:docMk/>
            <pc:sldMk cId="2256711596" sldId="267"/>
            <ac:picMk id="10" creationId="{2F9ADCA0-A22A-E731-1415-3B4F188F0D02}"/>
          </ac:picMkLst>
        </pc:picChg>
        <pc:picChg chg="add del mod modCrop">
          <ac:chgData name="Sven Van de Velde" userId="00b08bc3e1e83696" providerId="LiveId" clId="{04846B10-B81F-4319-83C5-8745F8B6E8C7}" dt="2023-01-03T08:23:01.616" v="624" actId="478"/>
          <ac:picMkLst>
            <pc:docMk/>
            <pc:sldMk cId="2256711596" sldId="267"/>
            <ac:picMk id="12" creationId="{3A7EC644-9A60-7783-AE24-FADB10A43C9C}"/>
          </ac:picMkLst>
        </pc:picChg>
        <pc:picChg chg="add mod ord modCrop">
          <ac:chgData name="Sven Van de Velde" userId="00b08bc3e1e83696" providerId="LiveId" clId="{04846B10-B81F-4319-83C5-8745F8B6E8C7}" dt="2023-01-03T08:30:51.146" v="673"/>
          <ac:picMkLst>
            <pc:docMk/>
            <pc:sldMk cId="2256711596" sldId="267"/>
            <ac:picMk id="13" creationId="{46E13741-2251-66A5-EC7B-E283591D3079}"/>
          </ac:picMkLst>
        </pc:picChg>
      </pc:sldChg>
      <pc:sldChg chg="modSp">
        <pc:chgData name="Sven Van de Velde" userId="00b08bc3e1e83696" providerId="LiveId" clId="{04846B10-B81F-4319-83C5-8745F8B6E8C7}" dt="2023-01-03T07:47:17.638" v="553" actId="20577"/>
        <pc:sldMkLst>
          <pc:docMk/>
          <pc:sldMk cId="234459511" sldId="271"/>
        </pc:sldMkLst>
        <pc:graphicFrameChg chg="mod">
          <ac:chgData name="Sven Van de Velde" userId="00b08bc3e1e83696" providerId="LiveId" clId="{04846B10-B81F-4319-83C5-8745F8B6E8C7}" dt="2023-01-03T07:47:17.638" v="553" actId="20577"/>
          <ac:graphicFrameMkLst>
            <pc:docMk/>
            <pc:sldMk cId="234459511" sldId="271"/>
            <ac:graphicFrameMk id="4" creationId="{06FE16F9-2E81-59CA-FD8B-6E6C773A41C3}"/>
          </ac:graphicFrameMkLst>
        </pc:graphicFrame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22857687" sldId="272"/>
        </pc:sldMkLst>
      </pc:sldChg>
      <pc:sldChg chg="addSp delSp modSp mod ord">
        <pc:chgData name="Sven Van de Velde" userId="00b08bc3e1e83696" providerId="LiveId" clId="{04846B10-B81F-4319-83C5-8745F8B6E8C7}" dt="2023-01-03T08:02:25.580" v="612" actId="18131"/>
        <pc:sldMkLst>
          <pc:docMk/>
          <pc:sldMk cId="2720935723" sldId="273"/>
        </pc:sldMkLst>
        <pc:picChg chg="add mod modCrop">
          <ac:chgData name="Sven Van de Velde" userId="00b08bc3e1e83696" providerId="LiveId" clId="{04846B10-B81F-4319-83C5-8745F8B6E8C7}" dt="2023-01-03T08:02:25.580" v="612" actId="18131"/>
          <ac:picMkLst>
            <pc:docMk/>
            <pc:sldMk cId="2720935723" sldId="273"/>
            <ac:picMk id="3" creationId="{3DC807FC-F33D-0066-F8A1-B8C0E3C59925}"/>
          </ac:picMkLst>
        </pc:picChg>
        <pc:picChg chg="del">
          <ac:chgData name="Sven Van de Velde" userId="00b08bc3e1e83696" providerId="LiveId" clId="{04846B10-B81F-4319-83C5-8745F8B6E8C7}" dt="2023-01-03T08:01:08.208" v="568" actId="478"/>
          <ac:picMkLst>
            <pc:docMk/>
            <pc:sldMk cId="2720935723" sldId="273"/>
            <ac:picMk id="1030" creationId="{31989D4C-08E9-754C-F137-26D7F097F78E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230013644" sldId="27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67135320" sldId="27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454053272" sldId="27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48698452" sldId="27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35049606" sldId="27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115854679" sldId="27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11409152" sldId="28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706231973" sldId="28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160777227" sldId="28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509951033" sldId="283"/>
        </pc:sldMkLst>
      </pc:sldChg>
      <pc:sldChg chg="modSp del mod">
        <pc:chgData name="Sven Van de Velde" userId="00b08bc3e1e83696" providerId="LiveId" clId="{04846B10-B81F-4319-83C5-8745F8B6E8C7}" dt="2023-01-02T11:46:05.157" v="396" actId="47"/>
        <pc:sldMkLst>
          <pc:docMk/>
          <pc:sldMk cId="4115937286" sldId="284"/>
        </pc:sldMkLst>
        <pc:spChg chg="mod">
          <ac:chgData name="Sven Van de Velde" userId="00b08bc3e1e83696" providerId="LiveId" clId="{04846B10-B81F-4319-83C5-8745F8B6E8C7}" dt="2023-01-02T11:45:37.251" v="395" actId="20577"/>
          <ac:spMkLst>
            <pc:docMk/>
            <pc:sldMk cId="4115937286" sldId="284"/>
            <ac:spMk id="5" creationId="{30C117E8-F17F-AD99-47F1-2E4D30DA6AD5}"/>
          </ac:spMkLst>
        </pc:sp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09057750" sldId="28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301967808" sldId="28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31124762" sldId="28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09024791" sldId="28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042405791" sldId="289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92713763" sldId="290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761309137" sldId="29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694642445" sldId="29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725842886" sldId="29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190130193" sldId="29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14016152" sldId="296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44146925" sldId="297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293759913" sldId="298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692600513" sldId="299"/>
        </pc:sldMkLst>
      </pc:sldChg>
      <pc:sldChg chg="addSp delSp modSp mod">
        <pc:chgData name="Sven Van de Velde" userId="00b08bc3e1e83696" providerId="LiveId" clId="{04846B10-B81F-4319-83C5-8745F8B6E8C7}" dt="2023-01-03T08:30:44.595" v="672"/>
        <pc:sldMkLst>
          <pc:docMk/>
          <pc:sldMk cId="3709458644" sldId="300"/>
        </pc:sldMkLst>
        <pc:picChg chg="add mod ord">
          <ac:chgData name="Sven Van de Velde" userId="00b08bc3e1e83696" providerId="LiveId" clId="{04846B10-B81F-4319-83C5-8745F8B6E8C7}" dt="2023-01-03T08:30:44.595" v="672"/>
          <ac:picMkLst>
            <pc:docMk/>
            <pc:sldMk cId="3709458644" sldId="300"/>
            <ac:picMk id="2" creationId="{323625AF-93A0-A49E-4450-F2524AE96636}"/>
          </ac:picMkLst>
        </pc:picChg>
        <pc:picChg chg="del">
          <ac:chgData name="Sven Van de Velde" userId="00b08bc3e1e83696" providerId="LiveId" clId="{04846B10-B81F-4319-83C5-8745F8B6E8C7}" dt="2023-01-03T08:29:26.963" v="662" actId="478"/>
          <ac:picMkLst>
            <pc:docMk/>
            <pc:sldMk cId="3709458644" sldId="300"/>
            <ac:picMk id="4" creationId="{3E84D25D-F0F6-979D-EEE7-4B90251F6116}"/>
          </ac:picMkLst>
        </pc:picChg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050623229" sldId="301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4224974423" sldId="302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1577221242" sldId="303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937863487" sldId="304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2833957374" sldId="305"/>
        </pc:sldMkLst>
      </pc:sldChg>
      <pc:sldChg chg="del">
        <pc:chgData name="Sven Van de Velde" userId="00b08bc3e1e83696" providerId="LiveId" clId="{04846B10-B81F-4319-83C5-8745F8B6E8C7}" dt="2023-01-02T11:46:05.157" v="396" actId="47"/>
        <pc:sldMkLst>
          <pc:docMk/>
          <pc:sldMk cId="3197425873" sldId="306"/>
        </pc:sldMkLst>
      </pc:sldChg>
      <pc:sldChg chg="addSp delSp modSp new mod ord modClrScheme chgLayout">
        <pc:chgData name="Sven Van de Velde" userId="00b08bc3e1e83696" providerId="LiveId" clId="{04846B10-B81F-4319-83C5-8745F8B6E8C7}" dt="2023-01-03T07:47:30.111" v="555"/>
        <pc:sldMkLst>
          <pc:docMk/>
          <pc:sldMk cId="2224678083" sldId="307"/>
        </pc:sldMkLst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2" creationId="{001EC80B-F859-B3A0-A435-FFDD58D3A81A}"/>
          </ac:spMkLst>
        </pc:spChg>
        <pc:spChg chg="del">
          <ac:chgData name="Sven Van de Velde" userId="00b08bc3e1e83696" providerId="LiveId" clId="{04846B10-B81F-4319-83C5-8745F8B6E8C7}" dt="2023-01-02T09:25:23.315" v="3" actId="700"/>
          <ac:spMkLst>
            <pc:docMk/>
            <pc:sldMk cId="2224678083" sldId="307"/>
            <ac:spMk id="3" creationId="{76163BE2-0F0C-5892-BE2B-F0F1FD3EB9F6}"/>
          </ac:spMkLst>
        </pc:spChg>
        <pc:spChg chg="add mod ord">
          <ac:chgData name="Sven Van de Velde" userId="00b08bc3e1e83696" providerId="LiveId" clId="{04846B10-B81F-4319-83C5-8745F8B6E8C7}" dt="2023-01-02T10:08:12.340" v="375" actId="166"/>
          <ac:spMkLst>
            <pc:docMk/>
            <pc:sldMk cId="2224678083" sldId="307"/>
            <ac:spMk id="4" creationId="{34E1A437-B8B4-CD65-C3FE-EEDACB8569D6}"/>
          </ac:spMkLst>
        </pc:spChg>
        <pc:spChg chg="add del mod">
          <ac:chgData name="Sven Van de Velde" userId="00b08bc3e1e83696" providerId="LiveId" clId="{04846B10-B81F-4319-83C5-8745F8B6E8C7}" dt="2023-01-02T09:27:33.619" v="59"/>
          <ac:spMkLst>
            <pc:docMk/>
            <pc:sldMk cId="2224678083" sldId="307"/>
            <ac:spMk id="5" creationId="{83788809-DA7F-4CE2-4BEE-0E7A0C20D491}"/>
          </ac:spMkLst>
        </pc:spChg>
        <pc:spChg chg="add del mod">
          <ac:chgData name="Sven Van de Velde" userId="00b08bc3e1e83696" providerId="LiveId" clId="{04846B10-B81F-4319-83C5-8745F8B6E8C7}" dt="2023-01-02T09:27:37.023" v="61"/>
          <ac:spMkLst>
            <pc:docMk/>
            <pc:sldMk cId="2224678083" sldId="307"/>
            <ac:spMk id="6" creationId="{23A273CB-4999-5DE3-01ED-C1360A376674}"/>
          </ac:spMkLst>
        </pc:spChg>
        <pc:spChg chg="add del mod">
          <ac:chgData name="Sven Van de Velde" userId="00b08bc3e1e83696" providerId="LiveId" clId="{04846B10-B81F-4319-83C5-8745F8B6E8C7}" dt="2023-01-02T09:29:55.091" v="64" actId="478"/>
          <ac:spMkLst>
            <pc:docMk/>
            <pc:sldMk cId="2224678083" sldId="307"/>
            <ac:spMk id="8" creationId="{CE3EFFD6-C81C-1C89-6D28-E7A471BBDD95}"/>
          </ac:spMkLst>
        </pc:spChg>
        <pc:picChg chg="add mod">
          <ac:chgData name="Sven Van de Velde" userId="00b08bc3e1e83696" providerId="LiveId" clId="{04846B10-B81F-4319-83C5-8745F8B6E8C7}" dt="2023-01-02T10:11:12.598" v="393" actId="14100"/>
          <ac:picMkLst>
            <pc:docMk/>
            <pc:sldMk cId="2224678083" sldId="307"/>
            <ac:picMk id="3" creationId="{EAAD96E7-ABF9-B341-BCA5-80CB26714A30}"/>
          </ac:picMkLst>
        </pc:picChg>
        <pc:picChg chg="add mod">
          <ac:chgData name="Sven Van de Velde" userId="00b08bc3e1e83696" providerId="LiveId" clId="{04846B10-B81F-4319-83C5-8745F8B6E8C7}" dt="2023-01-02T10:10:57.249" v="391" actId="14861"/>
          <ac:picMkLst>
            <pc:docMk/>
            <pc:sldMk cId="2224678083" sldId="307"/>
            <ac:picMk id="6" creationId="{0D062A95-7042-40F8-8B43-4E685D8AF445}"/>
          </ac:picMkLst>
        </pc:picChg>
        <pc:picChg chg="add mod or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0" creationId="{BADFECCD-ACC3-85C4-8E30-F62657D09153}"/>
          </ac:picMkLst>
        </pc:picChg>
        <pc:picChg chg="add mod">
          <ac:chgData name="Sven Van de Velde" userId="00b08bc3e1e83696" providerId="LiveId" clId="{04846B10-B81F-4319-83C5-8745F8B6E8C7}" dt="2023-01-02T10:10:36.521" v="390" actId="14861"/>
          <ac:picMkLst>
            <pc:docMk/>
            <pc:sldMk cId="2224678083" sldId="307"/>
            <ac:picMk id="12" creationId="{78B43116-36CF-96F8-4D7C-807466B35F2B}"/>
          </ac:picMkLst>
        </pc:picChg>
        <pc:picChg chg="add del mod">
          <ac:chgData name="Sven Van de Velde" userId="00b08bc3e1e83696" providerId="LiveId" clId="{04846B10-B81F-4319-83C5-8745F8B6E8C7}" dt="2023-01-02T09:37:09.606" v="92" actId="478"/>
          <ac:picMkLst>
            <pc:docMk/>
            <pc:sldMk cId="2224678083" sldId="307"/>
            <ac:picMk id="14" creationId="{D550BEB6-7DF8-5AC6-661B-D0EB997DCBF5}"/>
          </ac:picMkLst>
        </pc:picChg>
        <pc:picChg chg="add mod">
          <ac:chgData name="Sven Van de Velde" userId="00b08bc3e1e83696" providerId="LiveId" clId="{04846B10-B81F-4319-83C5-8745F8B6E8C7}" dt="2023-01-02T10:11:09.789" v="392" actId="14100"/>
          <ac:picMkLst>
            <pc:docMk/>
            <pc:sldMk cId="2224678083" sldId="307"/>
            <ac:picMk id="16" creationId="{5AC560A1-434D-F39B-BD2F-66C5C67C2534}"/>
          </ac:picMkLst>
        </pc:picChg>
        <pc:picChg chg="add mod">
          <ac:chgData name="Sven Van de Velde" userId="00b08bc3e1e83696" providerId="LiveId" clId="{04846B10-B81F-4319-83C5-8745F8B6E8C7}" dt="2023-01-02T10:11:14.944" v="394" actId="14100"/>
          <ac:picMkLst>
            <pc:docMk/>
            <pc:sldMk cId="2224678083" sldId="307"/>
            <ac:picMk id="18" creationId="{D6ECCD48-2E9A-B655-A4EC-7A1E3EB0EEDC}"/>
          </ac:picMkLst>
        </pc:picChg>
      </pc:sldChg>
      <pc:sldChg chg="addSp delSp modSp new mod ord setBg delDesignElem chgLayout">
        <pc:chgData name="Sven Van de Velde" userId="00b08bc3e1e83696" providerId="LiveId" clId="{04846B10-B81F-4319-83C5-8745F8B6E8C7}" dt="2023-01-03T07:47:30.111" v="555"/>
        <pc:sldMkLst>
          <pc:docMk/>
          <pc:sldMk cId="228293620" sldId="308"/>
        </pc:sldMkLst>
        <pc:spChg chg="add del mod ord">
          <ac:chgData name="Sven Van de Velde" userId="00b08bc3e1e83696" providerId="LiveId" clId="{04846B10-B81F-4319-83C5-8745F8B6E8C7}" dt="2023-01-02T09:47:09.983" v="161" actId="478"/>
          <ac:spMkLst>
            <pc:docMk/>
            <pc:sldMk cId="228293620" sldId="308"/>
            <ac:spMk id="2" creationId="{5771DED0-0DD6-73E3-4DB0-C0A42E0C2943}"/>
          </ac:spMkLst>
        </pc:spChg>
        <pc:spChg chg="add mod">
          <ac:chgData name="Sven Van de Velde" userId="00b08bc3e1e83696" providerId="LiveId" clId="{04846B10-B81F-4319-83C5-8745F8B6E8C7}" dt="2023-01-02T10:04:50.069" v="335" actId="20577"/>
          <ac:spMkLst>
            <pc:docMk/>
            <pc:sldMk cId="228293620" sldId="308"/>
            <ac:spMk id="9" creationId="{8992E982-D388-CF9C-49F5-71BE1F66E49D}"/>
          </ac:spMkLst>
        </pc:s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15" creationId="{F7F923EF-CB07-40C3-B673-2E83F92EE281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56" creationId="{21F7EDB7-1437-4689-AD93-051AAE63FB12}"/>
          </ac:grpSpMkLst>
        </pc:grpChg>
        <pc:grpChg chg="add del">
          <ac:chgData name="Sven Van de Velde" userId="00b08bc3e1e83696" providerId="LiveId" clId="{04846B10-B81F-4319-83C5-8745F8B6E8C7}" dt="2023-01-02T09:47:17.048" v="162" actId="700"/>
          <ac:grpSpMkLst>
            <pc:docMk/>
            <pc:sldMk cId="228293620" sldId="308"/>
            <ac:grpSpMk id="60" creationId="{CF4A3706-CD49-4455-81DC-365A2D51C385}"/>
          </ac:grpSpMkLst>
        </pc:grpChg>
        <pc:picChg chg="add mod or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4" creationId="{281E75C6-ED8A-6426-2A27-C985D7415B43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6" creationId="{4E139E19-CE39-279E-800A-220F8896FC8E}"/>
          </ac:picMkLst>
        </pc:picChg>
        <pc:picChg chg="add mod">
          <ac:chgData name="Sven Van de Velde" userId="00b08bc3e1e83696" providerId="LiveId" clId="{04846B10-B81F-4319-83C5-8745F8B6E8C7}" dt="2023-01-02T09:53:56.316" v="319"/>
          <ac:picMkLst>
            <pc:docMk/>
            <pc:sldMk cId="228293620" sldId="308"/>
            <ac:picMk id="8" creationId="{2D5F0DEB-7D91-B334-06A9-6CAC3013E32F}"/>
          </ac:picMkLst>
        </pc:picChg>
        <pc:picChg chg="add del">
          <ac:chgData name="Sven Van de Velde" userId="00b08bc3e1e83696" providerId="LiveId" clId="{04846B10-B81F-4319-83C5-8745F8B6E8C7}" dt="2023-01-02T09:47:17.048" v="162" actId="700"/>
          <ac:picMkLst>
            <pc:docMk/>
            <pc:sldMk cId="228293620" sldId="308"/>
            <ac:picMk id="13" creationId="{8B642D72-244F-45E9-A32A-BCFCE9E84871}"/>
          </ac:picMkLst>
        </pc:pic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6" creationId="{C74412C7-7BA6-412B-93CA-2C8CE9E642E4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18" creationId="{F5459D2F-D834-4D12-A2D5-D08685B26182}"/>
          </ac:cxnSpMkLst>
        </pc:cxnChg>
        <pc:cxnChg chg="add del">
          <ac:chgData name="Sven Van de Velde" userId="00b08bc3e1e83696" providerId="LiveId" clId="{04846B10-B81F-4319-83C5-8745F8B6E8C7}" dt="2023-01-02T09:47:17.048" v="162" actId="700"/>
          <ac:cxnSpMkLst>
            <pc:docMk/>
            <pc:sldMk cId="228293620" sldId="308"/>
            <ac:cxnSpMk id="120" creationId="{6D5510ED-8B38-4431-85A0-01F45D6C03DC}"/>
          </ac:cxnSpMkLst>
        </pc:cxnChg>
      </pc:sldChg>
      <pc:sldChg chg="addSp delSp modSp add mod setBg delDesignElem">
        <pc:chgData name="Sven Van de Velde" userId="00b08bc3e1e83696" providerId="LiveId" clId="{04846B10-B81F-4319-83C5-8745F8B6E8C7}" dt="2023-01-03T08:28:24.913" v="660" actId="478"/>
        <pc:sldMkLst>
          <pc:docMk/>
          <pc:sldMk cId="424201020" sldId="309"/>
        </pc:sldMkLst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2" creationId="{BA6CEB15-1BFD-843D-36AA-25D04919782A}"/>
          </ac:spMkLst>
        </pc:spChg>
        <pc:spChg chg="add del ord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3" creationId="{235BDA36-0002-C4EE-24FE-067E41AFA5BF}"/>
          </ac:spMkLst>
        </pc:spChg>
        <pc:spChg chg="del">
          <ac:chgData name="Sven Van de Velde" userId="00b08bc3e1e83696" providerId="LiveId" clId="{04846B10-B81F-4319-83C5-8745F8B6E8C7}" dt="2023-01-03T08:28:24.913" v="660" actId="478"/>
          <ac:spMkLst>
            <pc:docMk/>
            <pc:sldMk cId="424201020" sldId="309"/>
            <ac:spMk id="6" creationId="{496EC802-92BA-30A9-6235-7D71816CF6C8}"/>
          </ac:spMkLst>
        </pc:s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8" creationId="{9795E515-5F57-431F-9A0D-3A0419DF7572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59" creationId="{AD579530-1077-46B3-BD5C-81BB270A1D5B}"/>
          </ac:grpSpMkLst>
        </pc:grpChg>
        <pc:grpChg chg="del">
          <ac:chgData name="Sven Van de Velde" userId="00b08bc3e1e83696" providerId="LiveId" clId="{04846B10-B81F-4319-83C5-8745F8B6E8C7}" dt="2023-01-03T08:27:36.924" v="651"/>
          <ac:grpSpMkLst>
            <pc:docMk/>
            <pc:sldMk cId="424201020" sldId="309"/>
            <ac:grpSpMk id="360" creationId="{83F79A5F-63B5-4802-B39B-BF0F89DDDA15}"/>
          </ac:grpSpMkLst>
        </pc:grpChg>
        <pc:picChg chg="add del ord">
          <ac:chgData name="Sven Van de Velde" userId="00b08bc3e1e83696" providerId="LiveId" clId="{04846B10-B81F-4319-83C5-8745F8B6E8C7}" dt="2023-01-03T08:28:06.346" v="659" actId="171"/>
          <ac:picMkLst>
            <pc:docMk/>
            <pc:sldMk cId="424201020" sldId="309"/>
            <ac:picMk id="13" creationId="{46E13741-2251-66A5-EC7B-E283591D3079}"/>
          </ac:picMkLst>
        </pc:picChg>
        <pc:picChg chg="del">
          <ac:chgData name="Sven Van de Velde" userId="00b08bc3e1e83696" providerId="LiveId" clId="{04846B10-B81F-4319-83C5-8745F8B6E8C7}" dt="2023-01-03T08:27:36.924" v="651"/>
          <ac:picMkLst>
            <pc:docMk/>
            <pc:sldMk cId="424201020" sldId="309"/>
            <ac:picMk id="357" creationId="{50C065C3-0FE3-4452-B765-CB05BBB2A983}"/>
          </ac:picMkLst>
        </pc:picChg>
      </pc:sld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28330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67766"/>
        <a:ext cx="1800000" cy="973959"/>
      </dsp:txXfrm>
    </dsp:sp>
    <dsp:sp modelId="{0642B1E2-A059-4F5C-932D-D7DBB885DD8D}">
      <dsp:nvSpPr>
        <dsp:cNvPr id="0" name=""/>
        <dsp:cNvSpPr/>
      </dsp:nvSpPr>
      <dsp:spPr>
        <a:xfrm>
          <a:off x="3438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3596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</a:t>
          </a:r>
        </a:p>
      </dsp:txBody>
      <dsp:txXfrm>
        <a:off x="2992350" y="1367766"/>
        <a:ext cx="1800000" cy="973959"/>
      </dsp:txXfrm>
    </dsp:sp>
    <dsp:sp modelId="{B446D1A8-FED4-4141-9276-49B683C2E485}">
      <dsp:nvSpPr>
        <dsp:cNvPr id="0" name=""/>
        <dsp:cNvSpPr/>
      </dsp:nvSpPr>
      <dsp:spPr>
        <a:xfrm>
          <a:off x="5553621" y="72942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0797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67766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67766"/>
        <a:ext cx="1800000" cy="973959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3959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3959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39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3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19/01/2023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vDUDGiL9EQ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g"/><Relationship Id="rId4" Type="http://schemas.openxmlformats.org/officeDocument/2006/relationships/hyperlink" Target="https://youtu.be/iF8CnG7ee-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VD5qKIY6ZM?feature=oemb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3bYvK7tnL4?feature=oembed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XzNo0vR_dU?feature=oemb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947944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9129995D-9B68-B95C-E01E-EB6DF8251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70/80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BA6CEB15-1BFD-843D-36AA-25D04919782A}"/>
              </a:ext>
            </a:extLst>
          </p:cNvPr>
          <p:cNvSpPr/>
          <p:nvPr/>
        </p:nvSpPr>
        <p:spPr>
          <a:xfrm>
            <a:off x="2173544" y="1846544"/>
            <a:ext cx="907456" cy="90745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Processor met effen opvulling">
            <a:extLst>
              <a:ext uri="{FF2B5EF4-FFF2-40B4-BE49-F238E27FC236}">
                <a16:creationId xmlns:a16="http://schemas.microsoft.com/office/drawing/2014/main" id="{D8B9187F-F49B-D5A8-BE53-F84E3E41430B}"/>
              </a:ext>
            </a:extLst>
          </p:cNvPr>
          <p:cNvSpPr/>
          <p:nvPr/>
        </p:nvSpPr>
        <p:spPr>
          <a:xfrm>
            <a:off x="2243930" y="1925895"/>
            <a:ext cx="756922" cy="72560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w="3175"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312701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9129995D-9B68-B95C-E01E-EB6DF82516B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8-bit microchips</a:t>
            </a: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70/80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BA6CEB15-1BFD-843D-36AA-25D04919782A}"/>
              </a:ext>
            </a:extLst>
          </p:cNvPr>
          <p:cNvSpPr/>
          <p:nvPr/>
        </p:nvSpPr>
        <p:spPr>
          <a:xfrm>
            <a:off x="2173544" y="1846544"/>
            <a:ext cx="907456" cy="907456"/>
          </a:xfrm>
          <a:prstGeom prst="ellipse">
            <a:avLst/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Rectangle 6" descr="Processor met effen opvulling">
            <a:extLst>
              <a:ext uri="{FF2B5EF4-FFF2-40B4-BE49-F238E27FC236}">
                <a16:creationId xmlns:a16="http://schemas.microsoft.com/office/drawing/2014/main" id="{D8B9187F-F49B-D5A8-BE53-F84E3E41430B}"/>
              </a:ext>
            </a:extLst>
          </p:cNvPr>
          <p:cNvSpPr/>
          <p:nvPr/>
        </p:nvSpPr>
        <p:spPr>
          <a:xfrm>
            <a:off x="2243930" y="1925895"/>
            <a:ext cx="756922" cy="725602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ln w="3175"/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rgbClr r="0" g="0" b="0"/>
          </a:lnRef>
          <a:fillRef idx="2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a microscope&#10;&#10;Description automatically generated with low confidence">
            <a:extLst>
              <a:ext uri="{FF2B5EF4-FFF2-40B4-BE49-F238E27FC236}">
                <a16:creationId xmlns:a16="http://schemas.microsoft.com/office/drawing/2014/main" id="{FB1723C5-6687-0DCE-0D81-9B5455A5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6455999" y="1137349"/>
            <a:ext cx="5559787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besteden</a:t>
            </a:r>
            <a:r>
              <a:rPr lang="en-US" sz="1200" dirty="0">
                <a:latin typeface="Commodore PET" panose="02000000000000000000" pitchFamily="2" charset="0"/>
              </a:rPr>
              <a:t> 2 module </a:t>
            </a:r>
            <a:r>
              <a:rPr lang="en-US" sz="1200" dirty="0" err="1">
                <a:latin typeface="Commodore PET" panose="02000000000000000000" pitchFamily="2" charset="0"/>
              </a:rPr>
              <a:t>sessies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aan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dit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onderwerp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Vandaag</a:t>
            </a:r>
            <a:r>
              <a:rPr lang="en-US" sz="1200" dirty="0">
                <a:latin typeface="Commodore PET" panose="02000000000000000000" pitchFamily="2" charset="0"/>
              </a:rPr>
              <a:t> toon </a:t>
            </a:r>
            <a:r>
              <a:rPr lang="en-US" sz="1200" dirty="0" err="1">
                <a:latin typeface="Commodore PET" panose="02000000000000000000" pitchFamily="2" charset="0"/>
              </a:rPr>
              <a:t>ik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eerste</a:t>
            </a:r>
            <a:r>
              <a:rPr lang="en-US" sz="1200" dirty="0">
                <a:latin typeface="Commodore PET" panose="02000000000000000000" pitchFamily="2" charset="0"/>
              </a:rPr>
              <a:t> microchip,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we </a:t>
            </a:r>
            <a:r>
              <a:rPr lang="en-US" sz="1200" dirty="0" err="1">
                <a:latin typeface="Commodore PET" panose="02000000000000000000" pitchFamily="2" charset="0"/>
              </a:rPr>
              <a:t>bekijken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chip op </a:t>
            </a:r>
            <a:r>
              <a:rPr lang="en-US" sz="1200" dirty="0" err="1">
                <a:latin typeface="Commodore PET" panose="02000000000000000000" pitchFamily="2" charset="0"/>
              </a:rPr>
              <a:t>microscopisch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niveau</a:t>
            </a:r>
            <a:r>
              <a:rPr lang="en-US" sz="1200" dirty="0">
                <a:latin typeface="Commodore PET" panose="02000000000000000000" pitchFamily="2" charset="0"/>
              </a:rPr>
              <a:t> met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microscoop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bekijken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verschillende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componenten</a:t>
            </a:r>
            <a:r>
              <a:rPr lang="en-US" sz="1200" dirty="0">
                <a:latin typeface="Commodore PET" panose="02000000000000000000" pitchFamily="2" charset="0"/>
              </a:rPr>
              <a:t> van de microchip: registers, </a:t>
            </a:r>
            <a:r>
              <a:rPr lang="en-US" sz="1200" dirty="0" err="1">
                <a:latin typeface="Commodore PET" panose="02000000000000000000" pitchFamily="2" charset="0"/>
              </a:rPr>
              <a:t>alu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databus</a:t>
            </a:r>
            <a:r>
              <a:rPr lang="en-US" sz="1200" dirty="0">
                <a:latin typeface="Commodore PET" panose="02000000000000000000" pitchFamily="2" charset="0"/>
              </a:rPr>
              <a:t>, ...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programma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af</a:t>
            </a:r>
            <a:r>
              <a:rPr lang="en-US" sz="1200" dirty="0">
                <a:latin typeface="Commodore PET" panose="02000000000000000000" pitchFamily="2" charset="0"/>
              </a:rPr>
              <a:t> op de commodore 64 in C.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kijken</a:t>
            </a:r>
            <a:r>
              <a:rPr lang="en-US" sz="1200" dirty="0">
                <a:latin typeface="Commodore PET" panose="02000000000000000000" pitchFamily="2" charset="0"/>
              </a:rPr>
              <a:t> hoe </a:t>
            </a:r>
            <a:r>
              <a:rPr lang="en-US" sz="1200" dirty="0" err="1">
                <a:latin typeface="Commodore PET" panose="02000000000000000000" pitchFamily="2" charset="0"/>
              </a:rPr>
              <a:t>dit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programma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vertaald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wordt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naar</a:t>
            </a:r>
            <a:r>
              <a:rPr lang="en-US" sz="1200" dirty="0">
                <a:latin typeface="Commodore PET" panose="02000000000000000000" pitchFamily="2" charset="0"/>
              </a:rPr>
              <a:t> 6502 assembler.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We </a:t>
            </a:r>
            <a:r>
              <a:rPr lang="en-US" sz="1200" dirty="0" err="1">
                <a:latin typeface="Commodore PET" panose="02000000000000000000" pitchFamily="2" charset="0"/>
              </a:rPr>
              <a:t>lopen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doorheen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programma</a:t>
            </a:r>
            <a:r>
              <a:rPr lang="en-US" sz="1200" dirty="0">
                <a:latin typeface="Commodore PET" panose="02000000000000000000" pitchFamily="2" charset="0"/>
              </a:rPr>
              <a:t> in assembler.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Volgende</a:t>
            </a:r>
            <a:r>
              <a:rPr lang="en-US" sz="1200" dirty="0">
                <a:latin typeface="Commodore PET" panose="02000000000000000000" pitchFamily="2" charset="0"/>
              </a:rPr>
              <a:t> week </a:t>
            </a:r>
            <a:r>
              <a:rPr lang="en-US" sz="1200" dirty="0" err="1">
                <a:latin typeface="Commodore PET" panose="02000000000000000000" pitchFamily="2" charset="0"/>
              </a:rPr>
              <a:t>gaan</a:t>
            </a:r>
            <a:r>
              <a:rPr lang="en-US" sz="1200" dirty="0">
                <a:latin typeface="Commodore PET" panose="02000000000000000000" pitchFamily="2" charset="0"/>
              </a:rPr>
              <a:t> we wat </a:t>
            </a:r>
            <a:r>
              <a:rPr lang="en-US" sz="1200" dirty="0" err="1">
                <a:latin typeface="Commodore PET" panose="02000000000000000000" pitchFamily="2" charset="0"/>
              </a:rPr>
              <a:t>dieper</a:t>
            </a:r>
            <a:r>
              <a:rPr lang="en-US" sz="1200" dirty="0">
                <a:latin typeface="Commodore PET" panose="02000000000000000000" pitchFamily="2" charset="0"/>
              </a:rPr>
              <a:t> in op de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6455999" y="144001"/>
            <a:ext cx="5559787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microchip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C484F8F-D683-E74B-FA00-C204310FED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31" b="10314"/>
          <a:stretch/>
        </p:blipFill>
        <p:spPr>
          <a:xfrm>
            <a:off x="-12215" y="0"/>
            <a:ext cx="6369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3 Minutes On... The Intel 4004 Microprocessor">
            <a:hlinkClick r:id="" action="ppaction://media"/>
            <a:extLst>
              <a:ext uri="{FF2B5EF4-FFF2-40B4-BE49-F238E27FC236}">
                <a16:creationId xmlns:a16="http://schemas.microsoft.com/office/drawing/2014/main" id="{AD4DC309-0693-0669-D69B-1E2F63B091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288575"/>
            <a:ext cx="9045000" cy="5110425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64B46B0F-BA94-4807-F488-82C020E14656}"/>
              </a:ext>
            </a:extLst>
          </p:cNvPr>
          <p:cNvSpPr/>
          <p:nvPr/>
        </p:nvSpPr>
        <p:spPr>
          <a:xfrm>
            <a:off x="1596000" y="234000"/>
            <a:ext cx="8955000" cy="79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intel 4004 microchip was de eerste echte micro cpu.</a:t>
            </a:r>
          </a:p>
        </p:txBody>
      </p:sp>
    </p:spTree>
    <p:extLst>
      <p:ext uri="{BB962C8B-B14F-4D97-AF65-F5344CB8AC3E}">
        <p14:creationId xmlns:p14="http://schemas.microsoft.com/office/powerpoint/2010/main" val="2732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eam 6502: The Story of the Team Behind the Chip That Launched the Personal Computing Revolution">
            <a:hlinkClick r:id="" action="ppaction://media"/>
            <a:extLst>
              <a:ext uri="{FF2B5EF4-FFF2-40B4-BE49-F238E27FC236}">
                <a16:creationId xmlns:a16="http://schemas.microsoft.com/office/drawing/2014/main" id="{A5ADA1EC-C700-845B-D702-13CDFB3F4A6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404000"/>
            <a:ext cx="9000000" cy="5085000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13EB7AFC-F4C2-F5AE-7BB5-C25493B4DDA3}"/>
              </a:ext>
            </a:extLst>
          </p:cNvPr>
          <p:cNvSpPr/>
          <p:nvPr/>
        </p:nvSpPr>
        <p:spPr>
          <a:xfrm>
            <a:off x="1596000" y="189000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bracht een ware revolutie.</a:t>
            </a:r>
          </a:p>
        </p:txBody>
      </p:sp>
    </p:spTree>
    <p:extLst>
      <p:ext uri="{BB962C8B-B14F-4D97-AF65-F5344CB8AC3E}">
        <p14:creationId xmlns:p14="http://schemas.microsoft.com/office/powerpoint/2010/main" val="121550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AA2C522-9487-20FF-B5E3-12FD1E001073}"/>
              </a:ext>
            </a:extLst>
          </p:cNvPr>
          <p:cNvSpPr/>
          <p:nvPr/>
        </p:nvSpPr>
        <p:spPr>
          <a:xfrm>
            <a:off x="1596000" y="1629000"/>
            <a:ext cx="9000000" cy="4500000"/>
          </a:xfrm>
          <a:prstGeom prst="roundRect">
            <a:avLst>
              <a:gd name="adj" fmla="val 0"/>
            </a:avLst>
          </a:prstGeom>
          <a:solidFill>
            <a:schemeClr val="bg2">
              <a:lumMod val="10000"/>
              <a:lumOff val="90000"/>
            </a:schemeClr>
          </a:solidFill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41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bovenhoeken 10">
            <a:extLst>
              <a:ext uri="{FF2B5EF4-FFF2-40B4-BE49-F238E27FC236}">
                <a16:creationId xmlns:a16="http://schemas.microsoft.com/office/drawing/2014/main" id="{275B6A17-1920-23FE-BDFC-40C40C0441BF}"/>
              </a:ext>
            </a:extLst>
          </p:cNvPr>
          <p:cNvSpPr/>
          <p:nvPr/>
        </p:nvSpPr>
        <p:spPr>
          <a:xfrm>
            <a:off x="1596000" y="189000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heeft een aantal belangrijke bedrijven doen ontstaan.</a:t>
            </a:r>
          </a:p>
        </p:txBody>
      </p:sp>
      <p:pic>
        <p:nvPicPr>
          <p:cNvPr id="1026" name="Picture 2" descr="Commodore International Logo - Logo-Share">
            <a:extLst>
              <a:ext uri="{FF2B5EF4-FFF2-40B4-BE49-F238E27FC236}">
                <a16:creationId xmlns:a16="http://schemas.microsoft.com/office/drawing/2014/main" id="{A3642068-E121-DF86-59F0-E64C2A409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1854000"/>
            <a:ext cx="1980000" cy="1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1CE836-7239-B474-4D46-B95F205A1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00" y="1764000"/>
            <a:ext cx="1081359" cy="12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9CF711-3B2E-570F-82D4-508061D37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000" y="1989000"/>
            <a:ext cx="1935000" cy="989614"/>
          </a:xfrm>
          <a:prstGeom prst="rect">
            <a:avLst/>
          </a:prstGeom>
        </p:spPr>
      </p:pic>
      <p:pic>
        <p:nvPicPr>
          <p:cNvPr id="1032" name="Picture 8" descr="Sinclair ZX Spectrum Collection 3 GB - Arcade Punks - Arcade, Building ...">
            <a:extLst>
              <a:ext uri="{FF2B5EF4-FFF2-40B4-BE49-F238E27FC236}">
                <a16:creationId xmlns:a16="http://schemas.microsoft.com/office/drawing/2014/main" id="{5977CC7B-1594-725C-A577-7EF6D13F9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1000" y="3249000"/>
            <a:ext cx="4005000" cy="843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troduction">
            <a:extLst>
              <a:ext uri="{FF2B5EF4-FFF2-40B4-BE49-F238E27FC236}">
                <a16:creationId xmlns:a16="http://schemas.microsoft.com/office/drawing/2014/main" id="{3AC469BE-1DE9-9FEC-8840-8203E3192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3429000"/>
            <a:ext cx="3680870" cy="76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SAI Dynamic RAM System User Manual (June 1977) : IMSAI Manufacturing ...">
            <a:extLst>
              <a:ext uri="{FF2B5EF4-FFF2-40B4-BE49-F238E27FC236}">
                <a16:creationId xmlns:a16="http://schemas.microsoft.com/office/drawing/2014/main" id="{53514ACE-12E6-7830-BDC9-BADE80446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9"/>
          <a:stretch/>
        </p:blipFill>
        <p:spPr bwMode="auto">
          <a:xfrm>
            <a:off x="8976000" y="4689000"/>
            <a:ext cx="1389046" cy="114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dex of /pics/acornlogo">
            <a:extLst>
              <a:ext uri="{FF2B5EF4-FFF2-40B4-BE49-F238E27FC236}">
                <a16:creationId xmlns:a16="http://schemas.microsoft.com/office/drawing/2014/main" id="{6CB18DCB-2986-1DAD-C2C6-40F4E478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000" y="4914000"/>
            <a:ext cx="2430000" cy="79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exas Instruments publie des résultats meilleurs que prévu">
            <a:extLst>
              <a:ext uri="{FF2B5EF4-FFF2-40B4-BE49-F238E27FC236}">
                <a16:creationId xmlns:a16="http://schemas.microsoft.com/office/drawing/2014/main" id="{BA389963-FAE7-5CE2-0A45-51A428B43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000" y="4509000"/>
            <a:ext cx="2082857" cy="7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e Origin of the Atari Logo | Articles | LogoLounge">
            <a:extLst>
              <a:ext uri="{FF2B5EF4-FFF2-40B4-BE49-F238E27FC236}">
                <a16:creationId xmlns:a16="http://schemas.microsoft.com/office/drawing/2014/main" id="{B0546AA2-99A9-BCB2-34B8-69E09EC9C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00" y="4599000"/>
            <a:ext cx="1350000" cy="96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269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WarGames (3/11) Movie CLIP - Shall We Play a Game? (1983) HD">
            <a:hlinkClick r:id="" action="ppaction://media"/>
            <a:extLst>
              <a:ext uri="{FF2B5EF4-FFF2-40B4-BE49-F238E27FC236}">
                <a16:creationId xmlns:a16="http://schemas.microsoft.com/office/drawing/2014/main" id="{73375D61-AAFA-A4C2-A415-C4D10B7EE99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6000" y="1359000"/>
            <a:ext cx="9000000" cy="5085000"/>
          </a:xfrm>
          <a:prstGeom prst="rect">
            <a:avLst/>
          </a:prstGeom>
        </p:spPr>
      </p:pic>
      <p:sp>
        <p:nvSpPr>
          <p:cNvPr id="3" name="Rechthoek: afgeronde bovenhoeken 10">
            <a:extLst>
              <a:ext uri="{FF2B5EF4-FFF2-40B4-BE49-F238E27FC236}">
                <a16:creationId xmlns:a16="http://schemas.microsoft.com/office/drawing/2014/main" id="{9069C637-D6CB-02F9-056A-7FA6DF2B9FA6}"/>
              </a:ext>
            </a:extLst>
          </p:cNvPr>
          <p:cNvSpPr/>
          <p:nvPr/>
        </p:nvSpPr>
        <p:spPr>
          <a:xfrm>
            <a:off x="1596000" y="234000"/>
            <a:ext cx="8955000" cy="94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imsai 8080 gebruikt in de film</a:t>
            </a:r>
            <a:b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-“war games -</a:t>
            </a:r>
            <a:endParaRPr lang="nl-BE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48142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6502 register overview : beneater">
            <a:extLst>
              <a:ext uri="{FF2B5EF4-FFF2-40B4-BE49-F238E27FC236}">
                <a16:creationId xmlns:a16="http://schemas.microsoft.com/office/drawing/2014/main" id="{237000EC-DD36-4620-C866-6FF8F73AD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000" y="1381500"/>
            <a:ext cx="9000000" cy="50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0">
            <a:extLst>
              <a:ext uri="{FF2B5EF4-FFF2-40B4-BE49-F238E27FC236}">
                <a16:creationId xmlns:a16="http://schemas.microsoft.com/office/drawing/2014/main" id="{E2D03DD1-6F90-BD91-3668-31517DFE9702}"/>
              </a:ext>
            </a:extLst>
          </p:cNvPr>
          <p:cNvSpPr/>
          <p:nvPr/>
        </p:nvSpPr>
        <p:spPr>
          <a:xfrm>
            <a:off x="1596000" y="251442"/>
            <a:ext cx="8955000" cy="837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mos 6502 cpu architectuur</a:t>
            </a:r>
          </a:p>
        </p:txBody>
      </p:sp>
    </p:spTree>
    <p:extLst>
      <p:ext uri="{BB962C8B-B14F-4D97-AF65-F5344CB8AC3E}">
        <p14:creationId xmlns:p14="http://schemas.microsoft.com/office/powerpoint/2010/main" val="7965017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ustom 5">
      <a:dk1>
        <a:sysClr val="windowText" lastClr="000000"/>
      </a:dk1>
      <a:lt1>
        <a:sysClr val="window" lastClr="FFFFFF"/>
      </a:lt1>
      <a:dk2>
        <a:srgbClr val="124222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71</TotalTime>
  <Words>211</Words>
  <Application>Microsoft Office PowerPoint</Application>
  <PresentationFormat>Widescreen</PresentationFormat>
  <Paragraphs>33</Paragraphs>
  <Slides>10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Commodore PET</vt:lpstr>
      <vt:lpstr>PETSCII Commodore</vt:lpstr>
      <vt:lpstr>Tw Cen MT</vt:lpstr>
      <vt:lpstr>Wingdings</vt:lpstr>
      <vt:lpstr>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2023-01-19T07:38:13Z</dcterms:modified>
</cp:coreProperties>
</file>